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58" r:id="rId6"/>
    <p:sldId id="259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gula, Jairaj" userId="67122eaa-a821-4092-bc45-22aca44ec64a" providerId="ADAL" clId="{EA649854-7410-45C3-8A2A-75AE6D3C9226}"/>
    <pc:docChg chg="custSel addSld modSld">
      <pc:chgData name="Gogula, Jairaj" userId="67122eaa-a821-4092-bc45-22aca44ec64a" providerId="ADAL" clId="{EA649854-7410-45C3-8A2A-75AE6D3C9226}" dt="2024-05-07T18:55:25.964" v="308" actId="20577"/>
      <pc:docMkLst>
        <pc:docMk/>
      </pc:docMkLst>
      <pc:sldChg chg="addSp modSp new mod setBg">
        <pc:chgData name="Gogula, Jairaj" userId="67122eaa-a821-4092-bc45-22aca44ec64a" providerId="ADAL" clId="{EA649854-7410-45C3-8A2A-75AE6D3C9226}" dt="2024-05-07T18:55:25.964" v="308" actId="20577"/>
        <pc:sldMkLst>
          <pc:docMk/>
          <pc:sldMk cId="2954204368" sldId="263"/>
        </pc:sldMkLst>
        <pc:spChg chg="mod">
          <ac:chgData name="Gogula, Jairaj" userId="67122eaa-a821-4092-bc45-22aca44ec64a" providerId="ADAL" clId="{EA649854-7410-45C3-8A2A-75AE6D3C9226}" dt="2024-05-07T18:48:23.715" v="20" actId="26606"/>
          <ac:spMkLst>
            <pc:docMk/>
            <pc:sldMk cId="2954204368" sldId="263"/>
            <ac:spMk id="2" creationId="{66E00D5A-A702-6853-ACE2-8D7757C7C964}"/>
          </ac:spMkLst>
        </pc:spChg>
        <pc:spChg chg="mod">
          <ac:chgData name="Gogula, Jairaj" userId="67122eaa-a821-4092-bc45-22aca44ec64a" providerId="ADAL" clId="{EA649854-7410-45C3-8A2A-75AE6D3C9226}" dt="2024-05-07T18:55:25.964" v="308" actId="20577"/>
          <ac:spMkLst>
            <pc:docMk/>
            <pc:sldMk cId="2954204368" sldId="263"/>
            <ac:spMk id="3" creationId="{B9A91106-C18B-22DE-7B9D-471E207E301F}"/>
          </ac:spMkLst>
        </pc:spChg>
        <pc:spChg chg="add">
          <ac:chgData name="Gogula, Jairaj" userId="67122eaa-a821-4092-bc45-22aca44ec64a" providerId="ADAL" clId="{EA649854-7410-45C3-8A2A-75AE6D3C9226}" dt="2024-05-07T18:48:23.715" v="20" actId="26606"/>
          <ac:spMkLst>
            <pc:docMk/>
            <pc:sldMk cId="2954204368" sldId="263"/>
            <ac:spMk id="12" creationId="{B95B9BA8-1D69-4796-85F5-B6D0BD52354B}"/>
          </ac:spMkLst>
        </pc:spChg>
        <pc:grpChg chg="add">
          <ac:chgData name="Gogula, Jairaj" userId="67122eaa-a821-4092-bc45-22aca44ec64a" providerId="ADAL" clId="{EA649854-7410-45C3-8A2A-75AE6D3C9226}" dt="2024-05-07T18:48:23.715" v="20" actId="26606"/>
          <ac:grpSpMkLst>
            <pc:docMk/>
            <pc:sldMk cId="2954204368" sldId="263"/>
            <ac:grpSpMk id="14" creationId="{364A290D-B7BC-40B4-AB97-0C801BCCE267}"/>
          </ac:grpSpMkLst>
        </pc:grpChg>
        <pc:picChg chg="add mod ord">
          <ac:chgData name="Gogula, Jairaj" userId="67122eaa-a821-4092-bc45-22aca44ec64a" providerId="ADAL" clId="{EA649854-7410-45C3-8A2A-75AE6D3C9226}" dt="2024-05-07T18:48:23.715" v="20" actId="26606"/>
          <ac:picMkLst>
            <pc:docMk/>
            <pc:sldMk cId="2954204368" sldId="263"/>
            <ac:picMk id="5" creationId="{1DB916B2-EF66-29AF-9F7A-46399BE340FE}"/>
          </ac:picMkLst>
        </pc:picChg>
        <pc:picChg chg="add mod">
          <ac:chgData name="Gogula, Jairaj" userId="67122eaa-a821-4092-bc45-22aca44ec64a" providerId="ADAL" clId="{EA649854-7410-45C3-8A2A-75AE6D3C9226}" dt="2024-05-07T18:48:23.715" v="20" actId="26606"/>
          <ac:picMkLst>
            <pc:docMk/>
            <pc:sldMk cId="2954204368" sldId="263"/>
            <ac:picMk id="7" creationId="{2C79921A-D61F-002D-0A87-EC43FEC7A6A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263B9C-5549-41AB-8380-02DAE94A828A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1706F60-A11B-48F9-9142-13A4FAE886D9}">
      <dgm:prSet/>
      <dgm:spPr/>
      <dgm:t>
        <a:bodyPr/>
        <a:lstStyle/>
        <a:p>
          <a:r>
            <a:rPr lang="en-IN"/>
            <a:t>The Admin bulk uploads to a bucket in GCP</a:t>
          </a:r>
          <a:endParaRPr lang="en-US"/>
        </a:p>
      </dgm:t>
    </dgm:pt>
    <dgm:pt modelId="{F559AED9-6C70-4281-A686-E83F1F5A6085}" type="parTrans" cxnId="{B0B353E2-C1A6-42A0-B777-BEE673A217F3}">
      <dgm:prSet/>
      <dgm:spPr/>
      <dgm:t>
        <a:bodyPr/>
        <a:lstStyle/>
        <a:p>
          <a:endParaRPr lang="en-US"/>
        </a:p>
      </dgm:t>
    </dgm:pt>
    <dgm:pt modelId="{B8E52094-CACA-4C8C-867C-19371E36B462}" type="sibTrans" cxnId="{B0B353E2-C1A6-42A0-B777-BEE673A217F3}">
      <dgm:prSet/>
      <dgm:spPr/>
      <dgm:t>
        <a:bodyPr/>
        <a:lstStyle/>
        <a:p>
          <a:endParaRPr lang="en-US"/>
        </a:p>
      </dgm:t>
    </dgm:pt>
    <dgm:pt modelId="{75297E04-70F8-4714-B510-1D4677E5E2A2}">
      <dgm:prSet/>
      <dgm:spPr/>
      <dgm:t>
        <a:bodyPr/>
        <a:lstStyle/>
        <a:p>
          <a:r>
            <a:rPr lang="en-IN"/>
            <a:t>User wants only their photos !!!!</a:t>
          </a:r>
          <a:endParaRPr lang="en-US"/>
        </a:p>
      </dgm:t>
    </dgm:pt>
    <dgm:pt modelId="{28C2A0D0-D475-4000-AC77-70F7B578D50E}" type="parTrans" cxnId="{2F791BC0-A283-4E3F-9CF3-78CD9457C3C5}">
      <dgm:prSet/>
      <dgm:spPr/>
      <dgm:t>
        <a:bodyPr/>
        <a:lstStyle/>
        <a:p>
          <a:endParaRPr lang="en-US"/>
        </a:p>
      </dgm:t>
    </dgm:pt>
    <dgm:pt modelId="{9830F011-C15E-4989-9F1D-3C3A2E996C4E}" type="sibTrans" cxnId="{2F791BC0-A283-4E3F-9CF3-78CD9457C3C5}">
      <dgm:prSet/>
      <dgm:spPr/>
      <dgm:t>
        <a:bodyPr/>
        <a:lstStyle/>
        <a:p>
          <a:endParaRPr lang="en-US"/>
        </a:p>
      </dgm:t>
    </dgm:pt>
    <dgm:pt modelId="{C27FFFA8-8F49-4737-83FA-AB124DD50AD1}">
      <dgm:prSet/>
      <dgm:spPr/>
      <dgm:t>
        <a:bodyPr/>
        <a:lstStyle/>
        <a:p>
          <a:r>
            <a:rPr lang="en-IN"/>
            <a:t>The user upload his FACE</a:t>
          </a:r>
          <a:endParaRPr lang="en-US"/>
        </a:p>
      </dgm:t>
    </dgm:pt>
    <dgm:pt modelId="{C19DD70B-2E08-4FC9-9D76-3DE26B1066B1}" type="parTrans" cxnId="{1935968E-FA79-484D-A395-B783726F57F8}">
      <dgm:prSet/>
      <dgm:spPr/>
      <dgm:t>
        <a:bodyPr/>
        <a:lstStyle/>
        <a:p>
          <a:endParaRPr lang="en-US"/>
        </a:p>
      </dgm:t>
    </dgm:pt>
    <dgm:pt modelId="{50A515B8-9F10-45A6-A259-28854BC6E547}" type="sibTrans" cxnId="{1935968E-FA79-484D-A395-B783726F57F8}">
      <dgm:prSet/>
      <dgm:spPr/>
      <dgm:t>
        <a:bodyPr/>
        <a:lstStyle/>
        <a:p>
          <a:endParaRPr lang="en-US"/>
        </a:p>
      </dgm:t>
    </dgm:pt>
    <dgm:pt modelId="{C180E9A6-702F-469F-A634-83C328BB7CF9}">
      <dgm:prSet/>
      <dgm:spPr/>
      <dgm:t>
        <a:bodyPr/>
        <a:lstStyle/>
        <a:p>
          <a:r>
            <a:rPr lang="en-IN"/>
            <a:t>DeepFace API matches all photos</a:t>
          </a:r>
          <a:endParaRPr lang="en-US"/>
        </a:p>
      </dgm:t>
    </dgm:pt>
    <dgm:pt modelId="{6A97FDEA-45B4-45C1-841D-4927B29B58D9}" type="parTrans" cxnId="{C5F6900E-45C9-476A-AEEE-006B2954AE53}">
      <dgm:prSet/>
      <dgm:spPr/>
      <dgm:t>
        <a:bodyPr/>
        <a:lstStyle/>
        <a:p>
          <a:endParaRPr lang="en-US"/>
        </a:p>
      </dgm:t>
    </dgm:pt>
    <dgm:pt modelId="{9B6A025B-4926-4501-BEBC-8ABD2C668061}" type="sibTrans" cxnId="{C5F6900E-45C9-476A-AEEE-006B2954AE53}">
      <dgm:prSet/>
      <dgm:spPr/>
      <dgm:t>
        <a:bodyPr/>
        <a:lstStyle/>
        <a:p>
          <a:endParaRPr lang="en-US"/>
        </a:p>
      </dgm:t>
    </dgm:pt>
    <dgm:pt modelId="{7E866B0A-4E17-40E3-AC4F-3295CC3676F6}">
      <dgm:prSet/>
      <dgm:spPr/>
      <dgm:t>
        <a:bodyPr/>
        <a:lstStyle/>
        <a:p>
          <a:r>
            <a:rPr lang="en-IN"/>
            <a:t>We can then download all these photos.</a:t>
          </a:r>
          <a:endParaRPr lang="en-US"/>
        </a:p>
      </dgm:t>
    </dgm:pt>
    <dgm:pt modelId="{740FBD55-E79B-4957-B115-DD15C5FDC42A}" type="parTrans" cxnId="{1794B11A-FA91-4E3F-B16C-D24B8D8E6614}">
      <dgm:prSet/>
      <dgm:spPr/>
      <dgm:t>
        <a:bodyPr/>
        <a:lstStyle/>
        <a:p>
          <a:endParaRPr lang="en-US"/>
        </a:p>
      </dgm:t>
    </dgm:pt>
    <dgm:pt modelId="{A2F76E25-2E3B-4775-9403-8A1747DC6B8A}" type="sibTrans" cxnId="{1794B11A-FA91-4E3F-B16C-D24B8D8E6614}">
      <dgm:prSet/>
      <dgm:spPr/>
      <dgm:t>
        <a:bodyPr/>
        <a:lstStyle/>
        <a:p>
          <a:endParaRPr lang="en-US"/>
        </a:p>
      </dgm:t>
    </dgm:pt>
    <dgm:pt modelId="{E02745E2-BEC9-41B6-895A-19D203FD5A76}" type="pres">
      <dgm:prSet presAssocID="{69263B9C-5549-41AB-8380-02DAE94A828A}" presName="diagram" presStyleCnt="0">
        <dgm:presLayoutVars>
          <dgm:dir/>
          <dgm:resizeHandles val="exact"/>
        </dgm:presLayoutVars>
      </dgm:prSet>
      <dgm:spPr/>
    </dgm:pt>
    <dgm:pt modelId="{4745D7C4-AACE-41A2-B0BA-8480B675FCF7}" type="pres">
      <dgm:prSet presAssocID="{41706F60-A11B-48F9-9142-13A4FAE886D9}" presName="node" presStyleLbl="node1" presStyleIdx="0" presStyleCnt="5">
        <dgm:presLayoutVars>
          <dgm:bulletEnabled val="1"/>
        </dgm:presLayoutVars>
      </dgm:prSet>
      <dgm:spPr/>
    </dgm:pt>
    <dgm:pt modelId="{1B3F9F69-676B-4030-94F1-362776EB2873}" type="pres">
      <dgm:prSet presAssocID="{B8E52094-CACA-4C8C-867C-19371E36B462}" presName="sibTrans" presStyleLbl="sibTrans2D1" presStyleIdx="0" presStyleCnt="4"/>
      <dgm:spPr/>
    </dgm:pt>
    <dgm:pt modelId="{AFC769F8-8694-4B20-8CC4-60F4A2C20A12}" type="pres">
      <dgm:prSet presAssocID="{B8E52094-CACA-4C8C-867C-19371E36B462}" presName="connectorText" presStyleLbl="sibTrans2D1" presStyleIdx="0" presStyleCnt="4"/>
      <dgm:spPr/>
    </dgm:pt>
    <dgm:pt modelId="{CF5C6C7C-4F19-4586-97C1-A512CE6351EF}" type="pres">
      <dgm:prSet presAssocID="{75297E04-70F8-4714-B510-1D4677E5E2A2}" presName="node" presStyleLbl="node1" presStyleIdx="1" presStyleCnt="5">
        <dgm:presLayoutVars>
          <dgm:bulletEnabled val="1"/>
        </dgm:presLayoutVars>
      </dgm:prSet>
      <dgm:spPr/>
    </dgm:pt>
    <dgm:pt modelId="{00D3D914-55AB-47C7-BC08-7D955E6B861D}" type="pres">
      <dgm:prSet presAssocID="{9830F011-C15E-4989-9F1D-3C3A2E996C4E}" presName="sibTrans" presStyleLbl="sibTrans2D1" presStyleIdx="1" presStyleCnt="4"/>
      <dgm:spPr/>
    </dgm:pt>
    <dgm:pt modelId="{E5C587B1-37FB-490D-B118-223072FF2F5D}" type="pres">
      <dgm:prSet presAssocID="{9830F011-C15E-4989-9F1D-3C3A2E996C4E}" presName="connectorText" presStyleLbl="sibTrans2D1" presStyleIdx="1" presStyleCnt="4"/>
      <dgm:spPr/>
    </dgm:pt>
    <dgm:pt modelId="{0C3224F4-C42F-4CE8-A849-3E9D7EE031AB}" type="pres">
      <dgm:prSet presAssocID="{C27FFFA8-8F49-4737-83FA-AB124DD50AD1}" presName="node" presStyleLbl="node1" presStyleIdx="2" presStyleCnt="5">
        <dgm:presLayoutVars>
          <dgm:bulletEnabled val="1"/>
        </dgm:presLayoutVars>
      </dgm:prSet>
      <dgm:spPr/>
    </dgm:pt>
    <dgm:pt modelId="{7372D70B-CED7-47DD-943C-A129A8BC7C28}" type="pres">
      <dgm:prSet presAssocID="{50A515B8-9F10-45A6-A259-28854BC6E547}" presName="sibTrans" presStyleLbl="sibTrans2D1" presStyleIdx="2" presStyleCnt="4"/>
      <dgm:spPr/>
    </dgm:pt>
    <dgm:pt modelId="{53A46E63-753C-483C-BC0C-85BE8AFD7F0A}" type="pres">
      <dgm:prSet presAssocID="{50A515B8-9F10-45A6-A259-28854BC6E547}" presName="connectorText" presStyleLbl="sibTrans2D1" presStyleIdx="2" presStyleCnt="4"/>
      <dgm:spPr/>
    </dgm:pt>
    <dgm:pt modelId="{BE46AE7E-0158-4BE8-AF42-C2BEDB04103B}" type="pres">
      <dgm:prSet presAssocID="{C180E9A6-702F-469F-A634-83C328BB7CF9}" presName="node" presStyleLbl="node1" presStyleIdx="3" presStyleCnt="5">
        <dgm:presLayoutVars>
          <dgm:bulletEnabled val="1"/>
        </dgm:presLayoutVars>
      </dgm:prSet>
      <dgm:spPr/>
    </dgm:pt>
    <dgm:pt modelId="{73200BF5-A437-4131-BFE4-E1624FDAAD2F}" type="pres">
      <dgm:prSet presAssocID="{9B6A025B-4926-4501-BEBC-8ABD2C668061}" presName="sibTrans" presStyleLbl="sibTrans2D1" presStyleIdx="3" presStyleCnt="4"/>
      <dgm:spPr/>
    </dgm:pt>
    <dgm:pt modelId="{18BAD541-68F6-4881-976E-74D241B63841}" type="pres">
      <dgm:prSet presAssocID="{9B6A025B-4926-4501-BEBC-8ABD2C668061}" presName="connectorText" presStyleLbl="sibTrans2D1" presStyleIdx="3" presStyleCnt="4"/>
      <dgm:spPr/>
    </dgm:pt>
    <dgm:pt modelId="{1524762A-0654-45D4-81D0-3B129C3F3E06}" type="pres">
      <dgm:prSet presAssocID="{7E866B0A-4E17-40E3-AC4F-3295CC3676F6}" presName="node" presStyleLbl="node1" presStyleIdx="4" presStyleCnt="5">
        <dgm:presLayoutVars>
          <dgm:bulletEnabled val="1"/>
        </dgm:presLayoutVars>
      </dgm:prSet>
      <dgm:spPr/>
    </dgm:pt>
  </dgm:ptLst>
  <dgm:cxnLst>
    <dgm:cxn modelId="{C5F6900E-45C9-476A-AEEE-006B2954AE53}" srcId="{69263B9C-5549-41AB-8380-02DAE94A828A}" destId="{C180E9A6-702F-469F-A634-83C328BB7CF9}" srcOrd="3" destOrd="0" parTransId="{6A97FDEA-45B4-45C1-841D-4927B29B58D9}" sibTransId="{9B6A025B-4926-4501-BEBC-8ABD2C668061}"/>
    <dgm:cxn modelId="{1794B11A-FA91-4E3F-B16C-D24B8D8E6614}" srcId="{69263B9C-5549-41AB-8380-02DAE94A828A}" destId="{7E866B0A-4E17-40E3-AC4F-3295CC3676F6}" srcOrd="4" destOrd="0" parTransId="{740FBD55-E79B-4957-B115-DD15C5FDC42A}" sibTransId="{A2F76E25-2E3B-4775-9403-8A1747DC6B8A}"/>
    <dgm:cxn modelId="{E3BE4E22-5CCD-4644-82E1-A0DA1B5CCA22}" type="presOf" srcId="{B8E52094-CACA-4C8C-867C-19371E36B462}" destId="{1B3F9F69-676B-4030-94F1-362776EB2873}" srcOrd="0" destOrd="0" presId="urn:microsoft.com/office/officeart/2005/8/layout/process5"/>
    <dgm:cxn modelId="{213DFB30-261F-4492-9A71-74551C6398C3}" type="presOf" srcId="{75297E04-70F8-4714-B510-1D4677E5E2A2}" destId="{CF5C6C7C-4F19-4586-97C1-A512CE6351EF}" srcOrd="0" destOrd="0" presId="urn:microsoft.com/office/officeart/2005/8/layout/process5"/>
    <dgm:cxn modelId="{50AF2B37-C703-4D08-8E87-9ADAE9C97CB0}" type="presOf" srcId="{69263B9C-5549-41AB-8380-02DAE94A828A}" destId="{E02745E2-BEC9-41B6-895A-19D203FD5A76}" srcOrd="0" destOrd="0" presId="urn:microsoft.com/office/officeart/2005/8/layout/process5"/>
    <dgm:cxn modelId="{36712047-D811-46BD-856E-8DAF8C97B7D3}" type="presOf" srcId="{C180E9A6-702F-469F-A634-83C328BB7CF9}" destId="{BE46AE7E-0158-4BE8-AF42-C2BEDB04103B}" srcOrd="0" destOrd="0" presId="urn:microsoft.com/office/officeart/2005/8/layout/process5"/>
    <dgm:cxn modelId="{A09C5F47-4791-4EDC-85A3-97D8DFDE46DF}" type="presOf" srcId="{9830F011-C15E-4989-9F1D-3C3A2E996C4E}" destId="{00D3D914-55AB-47C7-BC08-7D955E6B861D}" srcOrd="0" destOrd="0" presId="urn:microsoft.com/office/officeart/2005/8/layout/process5"/>
    <dgm:cxn modelId="{B6B6436E-73EF-4C59-B8EC-C41A7B85EE2C}" type="presOf" srcId="{50A515B8-9F10-45A6-A259-28854BC6E547}" destId="{53A46E63-753C-483C-BC0C-85BE8AFD7F0A}" srcOrd="1" destOrd="0" presId="urn:microsoft.com/office/officeart/2005/8/layout/process5"/>
    <dgm:cxn modelId="{266B5D71-B2C4-49BF-B573-3020A9B15E78}" type="presOf" srcId="{9B6A025B-4926-4501-BEBC-8ABD2C668061}" destId="{18BAD541-68F6-4881-976E-74D241B63841}" srcOrd="1" destOrd="0" presId="urn:microsoft.com/office/officeart/2005/8/layout/process5"/>
    <dgm:cxn modelId="{F382CF72-5D1A-4EFE-8B6D-7AAEDA36354F}" type="presOf" srcId="{B8E52094-CACA-4C8C-867C-19371E36B462}" destId="{AFC769F8-8694-4B20-8CC4-60F4A2C20A12}" srcOrd="1" destOrd="0" presId="urn:microsoft.com/office/officeart/2005/8/layout/process5"/>
    <dgm:cxn modelId="{873CE056-4442-4643-9F0F-1F453703D74D}" type="presOf" srcId="{C27FFFA8-8F49-4737-83FA-AB124DD50AD1}" destId="{0C3224F4-C42F-4CE8-A849-3E9D7EE031AB}" srcOrd="0" destOrd="0" presId="urn:microsoft.com/office/officeart/2005/8/layout/process5"/>
    <dgm:cxn modelId="{6167227F-89EA-4B4C-9D0C-A508E00A4C01}" type="presOf" srcId="{9830F011-C15E-4989-9F1D-3C3A2E996C4E}" destId="{E5C587B1-37FB-490D-B118-223072FF2F5D}" srcOrd="1" destOrd="0" presId="urn:microsoft.com/office/officeart/2005/8/layout/process5"/>
    <dgm:cxn modelId="{1935968E-FA79-484D-A395-B783726F57F8}" srcId="{69263B9C-5549-41AB-8380-02DAE94A828A}" destId="{C27FFFA8-8F49-4737-83FA-AB124DD50AD1}" srcOrd="2" destOrd="0" parTransId="{C19DD70B-2E08-4FC9-9D76-3DE26B1066B1}" sibTransId="{50A515B8-9F10-45A6-A259-28854BC6E547}"/>
    <dgm:cxn modelId="{73364CAD-7685-43EC-A0BD-3CD2E631D975}" type="presOf" srcId="{41706F60-A11B-48F9-9142-13A4FAE886D9}" destId="{4745D7C4-AACE-41A2-B0BA-8480B675FCF7}" srcOrd="0" destOrd="0" presId="urn:microsoft.com/office/officeart/2005/8/layout/process5"/>
    <dgm:cxn modelId="{2F791BC0-A283-4E3F-9CF3-78CD9457C3C5}" srcId="{69263B9C-5549-41AB-8380-02DAE94A828A}" destId="{75297E04-70F8-4714-B510-1D4677E5E2A2}" srcOrd="1" destOrd="0" parTransId="{28C2A0D0-D475-4000-AC77-70F7B578D50E}" sibTransId="{9830F011-C15E-4989-9F1D-3C3A2E996C4E}"/>
    <dgm:cxn modelId="{7BFE7BD0-56FB-4AA7-AAB0-3F374D109EFA}" type="presOf" srcId="{50A515B8-9F10-45A6-A259-28854BC6E547}" destId="{7372D70B-CED7-47DD-943C-A129A8BC7C28}" srcOrd="0" destOrd="0" presId="urn:microsoft.com/office/officeart/2005/8/layout/process5"/>
    <dgm:cxn modelId="{B0B353E2-C1A6-42A0-B777-BEE673A217F3}" srcId="{69263B9C-5549-41AB-8380-02DAE94A828A}" destId="{41706F60-A11B-48F9-9142-13A4FAE886D9}" srcOrd="0" destOrd="0" parTransId="{F559AED9-6C70-4281-A686-E83F1F5A6085}" sibTransId="{B8E52094-CACA-4C8C-867C-19371E36B462}"/>
    <dgm:cxn modelId="{1B0A6EED-1282-4E17-96DF-7D39C7933330}" type="presOf" srcId="{9B6A025B-4926-4501-BEBC-8ABD2C668061}" destId="{73200BF5-A437-4131-BFE4-E1624FDAAD2F}" srcOrd="0" destOrd="0" presId="urn:microsoft.com/office/officeart/2005/8/layout/process5"/>
    <dgm:cxn modelId="{0BF365F1-5A9C-462E-8683-CF3D7290B2CC}" type="presOf" srcId="{7E866B0A-4E17-40E3-AC4F-3295CC3676F6}" destId="{1524762A-0654-45D4-81D0-3B129C3F3E06}" srcOrd="0" destOrd="0" presId="urn:microsoft.com/office/officeart/2005/8/layout/process5"/>
    <dgm:cxn modelId="{5D7E35B0-88B6-4599-9F76-F024477AB2AB}" type="presParOf" srcId="{E02745E2-BEC9-41B6-895A-19D203FD5A76}" destId="{4745D7C4-AACE-41A2-B0BA-8480B675FCF7}" srcOrd="0" destOrd="0" presId="urn:microsoft.com/office/officeart/2005/8/layout/process5"/>
    <dgm:cxn modelId="{AFC6DFAC-069D-41E6-B4DF-0FD3AF2D4B0C}" type="presParOf" srcId="{E02745E2-BEC9-41B6-895A-19D203FD5A76}" destId="{1B3F9F69-676B-4030-94F1-362776EB2873}" srcOrd="1" destOrd="0" presId="urn:microsoft.com/office/officeart/2005/8/layout/process5"/>
    <dgm:cxn modelId="{C3517159-6F64-4A45-901D-92679158EDFD}" type="presParOf" srcId="{1B3F9F69-676B-4030-94F1-362776EB2873}" destId="{AFC769F8-8694-4B20-8CC4-60F4A2C20A12}" srcOrd="0" destOrd="0" presId="urn:microsoft.com/office/officeart/2005/8/layout/process5"/>
    <dgm:cxn modelId="{9DA1887C-F3C3-4789-8A23-3D94A63AEB61}" type="presParOf" srcId="{E02745E2-BEC9-41B6-895A-19D203FD5A76}" destId="{CF5C6C7C-4F19-4586-97C1-A512CE6351EF}" srcOrd="2" destOrd="0" presId="urn:microsoft.com/office/officeart/2005/8/layout/process5"/>
    <dgm:cxn modelId="{DD53D5F5-FA38-4003-9B02-0D5D78DAE89F}" type="presParOf" srcId="{E02745E2-BEC9-41B6-895A-19D203FD5A76}" destId="{00D3D914-55AB-47C7-BC08-7D955E6B861D}" srcOrd="3" destOrd="0" presId="urn:microsoft.com/office/officeart/2005/8/layout/process5"/>
    <dgm:cxn modelId="{B4068F34-34B4-4EB0-917A-366936200497}" type="presParOf" srcId="{00D3D914-55AB-47C7-BC08-7D955E6B861D}" destId="{E5C587B1-37FB-490D-B118-223072FF2F5D}" srcOrd="0" destOrd="0" presId="urn:microsoft.com/office/officeart/2005/8/layout/process5"/>
    <dgm:cxn modelId="{782E0A89-E614-4DDD-BA91-4DE6B51F88BC}" type="presParOf" srcId="{E02745E2-BEC9-41B6-895A-19D203FD5A76}" destId="{0C3224F4-C42F-4CE8-A849-3E9D7EE031AB}" srcOrd="4" destOrd="0" presId="urn:microsoft.com/office/officeart/2005/8/layout/process5"/>
    <dgm:cxn modelId="{EAB84BBE-7740-436D-86B7-E98F7022403A}" type="presParOf" srcId="{E02745E2-BEC9-41B6-895A-19D203FD5A76}" destId="{7372D70B-CED7-47DD-943C-A129A8BC7C28}" srcOrd="5" destOrd="0" presId="urn:microsoft.com/office/officeart/2005/8/layout/process5"/>
    <dgm:cxn modelId="{F35BA568-8894-4B7C-AE72-9EA91AE8B0D4}" type="presParOf" srcId="{7372D70B-CED7-47DD-943C-A129A8BC7C28}" destId="{53A46E63-753C-483C-BC0C-85BE8AFD7F0A}" srcOrd="0" destOrd="0" presId="urn:microsoft.com/office/officeart/2005/8/layout/process5"/>
    <dgm:cxn modelId="{8CB8D1E2-6D49-471F-94B6-D05514F2A372}" type="presParOf" srcId="{E02745E2-BEC9-41B6-895A-19D203FD5A76}" destId="{BE46AE7E-0158-4BE8-AF42-C2BEDB04103B}" srcOrd="6" destOrd="0" presId="urn:microsoft.com/office/officeart/2005/8/layout/process5"/>
    <dgm:cxn modelId="{04790E31-5994-4D95-BE2B-D7DAAB92B69E}" type="presParOf" srcId="{E02745E2-BEC9-41B6-895A-19D203FD5A76}" destId="{73200BF5-A437-4131-BFE4-E1624FDAAD2F}" srcOrd="7" destOrd="0" presId="urn:microsoft.com/office/officeart/2005/8/layout/process5"/>
    <dgm:cxn modelId="{299AB632-F63C-45D4-B89B-1653112380A8}" type="presParOf" srcId="{73200BF5-A437-4131-BFE4-E1624FDAAD2F}" destId="{18BAD541-68F6-4881-976E-74D241B63841}" srcOrd="0" destOrd="0" presId="urn:microsoft.com/office/officeart/2005/8/layout/process5"/>
    <dgm:cxn modelId="{2F0FE739-8E0F-4BA8-BCB2-EA41FD971083}" type="presParOf" srcId="{E02745E2-BEC9-41B6-895A-19D203FD5A76}" destId="{1524762A-0654-45D4-81D0-3B129C3F3E06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45D7C4-AACE-41A2-B0BA-8480B675FCF7}">
      <dsp:nvSpPr>
        <dsp:cNvPr id="0" name=""/>
        <dsp:cNvSpPr/>
      </dsp:nvSpPr>
      <dsp:spPr>
        <a:xfrm>
          <a:off x="5088" y="557230"/>
          <a:ext cx="1520882" cy="9125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The Admin bulk uploads to a bucket in GCP</a:t>
          </a:r>
          <a:endParaRPr lang="en-US" sz="1500" kern="1200"/>
        </a:p>
      </dsp:txBody>
      <dsp:txXfrm>
        <a:off x="31815" y="583957"/>
        <a:ext cx="1467428" cy="859075"/>
      </dsp:txXfrm>
    </dsp:sp>
    <dsp:sp modelId="{1B3F9F69-676B-4030-94F1-362776EB2873}">
      <dsp:nvSpPr>
        <dsp:cNvPr id="0" name=""/>
        <dsp:cNvSpPr/>
      </dsp:nvSpPr>
      <dsp:spPr>
        <a:xfrm>
          <a:off x="1659808" y="824905"/>
          <a:ext cx="322427" cy="3771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1659808" y="900341"/>
        <a:ext cx="225699" cy="226306"/>
      </dsp:txXfrm>
    </dsp:sp>
    <dsp:sp modelId="{CF5C6C7C-4F19-4586-97C1-A512CE6351EF}">
      <dsp:nvSpPr>
        <dsp:cNvPr id="0" name=""/>
        <dsp:cNvSpPr/>
      </dsp:nvSpPr>
      <dsp:spPr>
        <a:xfrm>
          <a:off x="2134323" y="557230"/>
          <a:ext cx="1520882" cy="9125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User wants only their photos !!!!</a:t>
          </a:r>
          <a:endParaRPr lang="en-US" sz="1500" kern="1200"/>
        </a:p>
      </dsp:txBody>
      <dsp:txXfrm>
        <a:off x="2161050" y="583957"/>
        <a:ext cx="1467428" cy="859075"/>
      </dsp:txXfrm>
    </dsp:sp>
    <dsp:sp modelId="{00D3D914-55AB-47C7-BC08-7D955E6B861D}">
      <dsp:nvSpPr>
        <dsp:cNvPr id="0" name=""/>
        <dsp:cNvSpPr/>
      </dsp:nvSpPr>
      <dsp:spPr>
        <a:xfrm>
          <a:off x="3789043" y="824905"/>
          <a:ext cx="322427" cy="3771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3789043" y="900341"/>
        <a:ext cx="225699" cy="226306"/>
      </dsp:txXfrm>
    </dsp:sp>
    <dsp:sp modelId="{0C3224F4-C42F-4CE8-A849-3E9D7EE031AB}">
      <dsp:nvSpPr>
        <dsp:cNvPr id="0" name=""/>
        <dsp:cNvSpPr/>
      </dsp:nvSpPr>
      <dsp:spPr>
        <a:xfrm>
          <a:off x="4263558" y="557230"/>
          <a:ext cx="1520882" cy="9125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The user upload his FACE</a:t>
          </a:r>
          <a:endParaRPr lang="en-US" sz="1500" kern="1200"/>
        </a:p>
      </dsp:txBody>
      <dsp:txXfrm>
        <a:off x="4290285" y="583957"/>
        <a:ext cx="1467428" cy="859075"/>
      </dsp:txXfrm>
    </dsp:sp>
    <dsp:sp modelId="{7372D70B-CED7-47DD-943C-A129A8BC7C28}">
      <dsp:nvSpPr>
        <dsp:cNvPr id="0" name=""/>
        <dsp:cNvSpPr/>
      </dsp:nvSpPr>
      <dsp:spPr>
        <a:xfrm rot="5400000">
          <a:off x="4862785" y="1576221"/>
          <a:ext cx="322427" cy="3771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4910846" y="1603596"/>
        <a:ext cx="226306" cy="225699"/>
      </dsp:txXfrm>
    </dsp:sp>
    <dsp:sp modelId="{BE46AE7E-0158-4BE8-AF42-C2BEDB04103B}">
      <dsp:nvSpPr>
        <dsp:cNvPr id="0" name=""/>
        <dsp:cNvSpPr/>
      </dsp:nvSpPr>
      <dsp:spPr>
        <a:xfrm>
          <a:off x="4263558" y="2078112"/>
          <a:ext cx="1520882" cy="9125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DeepFace API matches all photos</a:t>
          </a:r>
          <a:endParaRPr lang="en-US" sz="1500" kern="1200"/>
        </a:p>
      </dsp:txBody>
      <dsp:txXfrm>
        <a:off x="4290285" y="2104839"/>
        <a:ext cx="1467428" cy="859075"/>
      </dsp:txXfrm>
    </dsp:sp>
    <dsp:sp modelId="{73200BF5-A437-4131-BFE4-E1624FDAAD2F}">
      <dsp:nvSpPr>
        <dsp:cNvPr id="0" name=""/>
        <dsp:cNvSpPr/>
      </dsp:nvSpPr>
      <dsp:spPr>
        <a:xfrm rot="10800000">
          <a:off x="3807293" y="2345787"/>
          <a:ext cx="322427" cy="3771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3904021" y="2421223"/>
        <a:ext cx="225699" cy="226306"/>
      </dsp:txXfrm>
    </dsp:sp>
    <dsp:sp modelId="{1524762A-0654-45D4-81D0-3B129C3F3E06}">
      <dsp:nvSpPr>
        <dsp:cNvPr id="0" name=""/>
        <dsp:cNvSpPr/>
      </dsp:nvSpPr>
      <dsp:spPr>
        <a:xfrm>
          <a:off x="2134323" y="2078112"/>
          <a:ext cx="1520882" cy="91252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We can then download all these photos.</a:t>
          </a:r>
          <a:endParaRPr lang="en-US" sz="1500" kern="1200"/>
        </a:p>
      </dsp:txBody>
      <dsp:txXfrm>
        <a:off x="2161050" y="2104839"/>
        <a:ext cx="1467428" cy="8590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BC2DB-185B-4847-66D8-0108EECFE2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625019-D072-1C6F-0967-71784A759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BD8E7-3C0E-B18B-DC54-A3247ED40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45E2B-3043-80BB-ACE2-9626F0A94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E334E-E8BE-86E0-C24B-F71AFD9D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6775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97FCD-5387-4C64-445F-36748E3EB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E0A8BE-F90A-2B1E-D484-B783A8E92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17972-2BE1-DDEF-6181-5185E3B5A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2CD0B-C828-6671-3293-73052F3BB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44787-F099-5132-A77F-663257177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9922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A8BF89-DE07-4EAE-4EC3-0FF3605BC2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1A57A8-D060-858B-0A0B-68416CEFA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6FF20-C136-56AD-7D70-2A56304C5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D00C8-1974-5F56-B370-B74DE889D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50162-001E-05DE-ECE6-269DC8C7E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188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CABEE-C903-1AA4-5F7B-60A7C87C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B3B7A-FB6A-8FEF-2D91-26D6B2654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3143B-CE85-82E3-EF30-642F9D3AE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9CEDC-21E2-84B9-3623-54697B930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9EC2E-D344-B4C0-AD45-03C157BC0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9548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17BA5-8FD7-B42A-4BD4-04BBB7591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C92C5-279E-7040-FB74-47DAE4D74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3E3CD-BA9F-11A9-89E1-1A56DDF3B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E8956-BB51-1150-2A5F-4AC3557F6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2FF4A-B70F-CB22-FC82-4E408759E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102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AC195-53EF-2504-58A2-620D93F37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1B769-3808-8F4E-E0AC-F32098AC3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40D0F7-4BAF-AD12-F7F5-90E28CA7F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EE409B-D344-7E8B-4250-83163D8C5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45242-9050-CB52-4B70-3CF2ADA2D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3E961-4F54-FDD0-0174-B78943B42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8346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D7086-612F-C1A7-58B6-C3A46F7EF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B7BED-6F0E-F48A-F278-DFE7C54D4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9D3E6D-4386-7A88-18EF-ED8682687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D7CEDF-131F-95F0-4F3A-F3C0C81F53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522A50-383D-9473-84C3-21560D5CEF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F5C8C9-AACA-404D-915A-0B9E7BC51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F08AA1-FBE0-3907-F50D-4C477FA61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1F4769-E4D1-1315-D167-84088D0D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247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4D360-4D92-5E24-E310-FD6C5E62A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719D31-22A7-34BE-C680-98BBB3756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6091B1-7F58-9B39-9672-F7C394A5B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9DFFF0-B41F-C921-8C3B-A45D98902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3255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1F2F5C-8BD4-EAD9-1720-49EDD2B12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C80731-4583-5215-8A98-9AB6C1BB1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649848-DD51-4CE4-05B7-A2A4DEE59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918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601DD-896B-0313-5748-10AF37DB2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974D0-D1EC-0A07-120A-425A4177E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9EFE8-22FF-29F9-BEAD-B877DA9569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E981C6-9A8F-AC92-8C25-4400B12FD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99C9C4-954C-2CDF-B957-7B2195CF1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6AF8F-F138-D8EA-191B-F0995ACD9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8711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EE226-F6DA-EBB0-EFFD-30F81385D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DC8405-4053-4A20-88C4-F13AD1B3A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2E08E-0635-2566-F033-0F11403936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88920-A99D-C66A-30F9-46965DD47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E0822-B1F4-EE00-25F6-2F511F636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81E6FD-5D9E-5FF6-E0CD-8B788135D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817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22441F-6248-B16C-70D8-58E241946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EC3F6-58DD-B56F-D674-79561ACF2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61C46-FF46-689B-BD69-A2983398A8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14CA2B-8D84-4395-A7DB-5E15D5CF1BB7}" type="datetimeFigureOut">
              <a:rPr lang="en-IN" smtClean="0"/>
              <a:t>07-05-2024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FD1F5-B2E7-CF66-FF4D-3D982B430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E50B1-D046-EEB4-3062-03C686E639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64A919-BB47-4247-B275-2877AE178A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965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art of a person">
            <a:extLst>
              <a:ext uri="{FF2B5EF4-FFF2-40B4-BE49-F238E27FC236}">
                <a16:creationId xmlns:a16="http://schemas.microsoft.com/office/drawing/2014/main" id="{A1D55D14-8AA9-8EAA-18C0-D569E91E90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8829" r="-1" b="24907"/>
          <a:stretch/>
        </p:blipFill>
        <p:spPr>
          <a:xfrm>
            <a:off x="0" y="-285136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6CC875-DF97-3B8D-B8E1-5954F3AA4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IN" sz="6600" dirty="0">
                <a:solidFill>
                  <a:schemeClr val="bg1"/>
                </a:solidFill>
              </a:rPr>
              <a:t>The Lazy Cloud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6F4181-2F3D-84E0-864C-F039F57C34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Jairaj Gogula – 1002032371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A3B3589-D5C9-A407-C6B3-821476F27F01}"/>
              </a:ext>
            </a:extLst>
          </p:cNvPr>
          <p:cNvSpPr txBox="1">
            <a:spLocks/>
          </p:cNvSpPr>
          <p:nvPr/>
        </p:nvSpPr>
        <p:spPr>
          <a:xfrm>
            <a:off x="1236996" y="763529"/>
            <a:ext cx="9144000" cy="1536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solidFill>
                  <a:schemeClr val="bg1"/>
                </a:solidFill>
              </a:rPr>
              <a:t>CSE – 5333 - Cloud Computing </a:t>
            </a:r>
          </a:p>
        </p:txBody>
      </p:sp>
    </p:spTree>
    <p:extLst>
      <p:ext uri="{BB962C8B-B14F-4D97-AF65-F5344CB8AC3E}">
        <p14:creationId xmlns:p14="http://schemas.microsoft.com/office/powerpoint/2010/main" val="3903071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D87A6-7966-A0A5-2673-892028FEC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IN" sz="5400" dirty="0"/>
              <a:t>Problem 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06580-BD1B-E29B-44BC-6A000814F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IN" sz="2200" dirty="0"/>
              <a:t>Imagine you just came back from a trip</a:t>
            </a:r>
          </a:p>
          <a:p>
            <a:r>
              <a:rPr lang="en-IN" sz="2200" dirty="0"/>
              <a:t>You have loads of photos.</a:t>
            </a:r>
          </a:p>
          <a:p>
            <a:r>
              <a:rPr lang="en-IN" sz="2200" dirty="0"/>
              <a:t>We need to send photos to others.</a:t>
            </a:r>
          </a:p>
          <a:p>
            <a:r>
              <a:rPr lang="en-IN" sz="2200" dirty="0"/>
              <a:t>It is time consuming process and boring to do. </a:t>
            </a:r>
          </a:p>
          <a:p>
            <a:r>
              <a:rPr lang="en-IN" sz="2200" dirty="0"/>
              <a:t>We might miss </a:t>
            </a:r>
            <a:r>
              <a:rPr lang="en-IN" sz="2200" dirty="0">
                <a:solidFill>
                  <a:srgbClr val="FF0000"/>
                </a:solidFill>
              </a:rPr>
              <a:t>photos</a:t>
            </a:r>
            <a:r>
              <a:rPr lang="en-IN" sz="2200" dirty="0"/>
              <a:t>.</a:t>
            </a:r>
          </a:p>
          <a:p>
            <a:r>
              <a:rPr lang="en-IN" sz="2200" dirty="0"/>
              <a:t>Going through </a:t>
            </a:r>
            <a:r>
              <a:rPr lang="en-IN" sz="2200" dirty="0">
                <a:highlight>
                  <a:srgbClr val="FFFF00"/>
                </a:highlight>
              </a:rPr>
              <a:t>marriage</a:t>
            </a:r>
            <a:r>
              <a:rPr lang="en-IN" sz="2200" dirty="0"/>
              <a:t> photos(</a:t>
            </a:r>
            <a:r>
              <a:rPr lang="en-IN" sz="2200" i="1" dirty="0"/>
              <a:t>photos at scale</a:t>
            </a:r>
            <a:r>
              <a:rPr lang="en-IN" sz="2200" dirty="0"/>
              <a:t>) is a </a:t>
            </a:r>
            <a:r>
              <a:rPr lang="en-IN" sz="2200" dirty="0">
                <a:highlight>
                  <a:srgbClr val="FFFF00"/>
                </a:highlight>
              </a:rPr>
              <a:t>PAIN</a:t>
            </a:r>
          </a:p>
        </p:txBody>
      </p:sp>
      <p:pic>
        <p:nvPicPr>
          <p:cNvPr id="1026" name="Picture 2" descr="message yourself with name">
            <a:extLst>
              <a:ext uri="{FF2B5EF4-FFF2-40B4-BE49-F238E27FC236}">
                <a16:creationId xmlns:a16="http://schemas.microsoft.com/office/drawing/2014/main" id="{55E60CE8-3687-197E-A2B0-E2F3A2D04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11532" y="640080"/>
            <a:ext cx="5034000" cy="5577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8889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FFB02D-99B8-5DD7-98A8-DCB23A286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08CF3-2CCE-7AC1-6431-03CC09D74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339" y="4636008"/>
            <a:ext cx="3734014" cy="15727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A cloud solution that does this for us and makes the task easier for her.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gital financial graph">
            <a:extLst>
              <a:ext uri="{FF2B5EF4-FFF2-40B4-BE49-F238E27FC236}">
                <a16:creationId xmlns:a16="http://schemas.microsoft.com/office/drawing/2014/main" id="{5846612B-D777-F979-BA1C-C841535135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42" r="1703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09102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8DE4E3-22F4-EC75-8CD1-09FADCDB2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IN" sz="5400"/>
              <a:t>How it works? 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DBDDBA04-2B5D-5DF6-B23B-C6AD68BF7C8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30935" y="2660904"/>
          <a:ext cx="5789529" cy="35478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4" name="Picture 13" descr="Stacked brown boxes">
            <a:extLst>
              <a:ext uri="{FF2B5EF4-FFF2-40B4-BE49-F238E27FC236}">
                <a16:creationId xmlns:a16="http://schemas.microsoft.com/office/drawing/2014/main" id="{A45FAC18-3320-090C-D77A-A84574119BE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1872" r="15469" b="-2"/>
          <a:stretch/>
        </p:blipFill>
        <p:spPr>
          <a:xfrm>
            <a:off x="6628399" y="640080"/>
            <a:ext cx="4400265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33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BFA50-1E74-4FE7-913C-B9EA0EAE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6488"/>
            <a:ext cx="5109950" cy="956674"/>
          </a:xfrm>
        </p:spPr>
        <p:txBody>
          <a:bodyPr>
            <a:normAutofit/>
          </a:bodyPr>
          <a:lstStyle/>
          <a:p>
            <a:r>
              <a:rPr lang="en-IN" sz="3600"/>
              <a:t>Technologies &amp; Packages</a:t>
            </a:r>
          </a:p>
        </p:txBody>
      </p:sp>
      <p:pic>
        <p:nvPicPr>
          <p:cNvPr id="2054" name="Picture 6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A2CB9AED-7E27-A18B-8A20-0F068E41D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6794" y="1210857"/>
            <a:ext cx="3104606" cy="1746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4" name="Freeform: Shape 2063">
            <a:extLst>
              <a:ext uri="{FF2B5EF4-FFF2-40B4-BE49-F238E27FC236}">
                <a16:creationId xmlns:a16="http://schemas.microsoft.com/office/drawing/2014/main" id="{7BC0F8B1-F985-469B-8332-13DBC7665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1791963" y="451044"/>
            <a:ext cx="2308583" cy="2741196"/>
          </a:xfrm>
          <a:custGeom>
            <a:avLst/>
            <a:gdLst>
              <a:gd name="connsiteX0" fmla="*/ 2308583 w 2308583"/>
              <a:gd name="connsiteY0" fmla="*/ 2741196 h 2741196"/>
              <a:gd name="connsiteX1" fmla="*/ 462 w 2308583"/>
              <a:gd name="connsiteY1" fmla="*/ 2741196 h 2741196"/>
              <a:gd name="connsiteX2" fmla="*/ 0 w 2308583"/>
              <a:gd name="connsiteY2" fmla="*/ 2469337 h 2741196"/>
              <a:gd name="connsiteX3" fmla="*/ 2022607 w 2308583"/>
              <a:gd name="connsiteY3" fmla="*/ 2470269 h 2741196"/>
              <a:gd name="connsiteX4" fmla="*/ 2022607 w 2308583"/>
              <a:gd name="connsiteY4" fmla="*/ 0 h 2741196"/>
              <a:gd name="connsiteX5" fmla="*/ 2308583 w 2308583"/>
              <a:gd name="connsiteY5" fmla="*/ 0 h 2741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2741196">
                <a:moveTo>
                  <a:pt x="2308583" y="2741196"/>
                </a:moveTo>
                <a:lnTo>
                  <a:pt x="462" y="2741196"/>
                </a:lnTo>
                <a:cubicBezTo>
                  <a:pt x="-462" y="2647366"/>
                  <a:pt x="923" y="2563167"/>
                  <a:pt x="0" y="2469337"/>
                </a:cubicBezTo>
                <a:lnTo>
                  <a:pt x="2022607" y="2470269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08AD46-5C40-3418-838A-2C578DFCA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4107" y="749265"/>
            <a:ext cx="3779293" cy="2144749"/>
          </a:xfrm>
          <a:prstGeom prst="rect">
            <a:avLst/>
          </a:prstGeom>
        </p:spPr>
      </p:pic>
      <p:pic>
        <p:nvPicPr>
          <p:cNvPr id="2056" name="Picture 8" descr="Flask (web framework) - Wikipedia">
            <a:extLst>
              <a:ext uri="{FF2B5EF4-FFF2-40B4-BE49-F238E27FC236}">
                <a16:creationId xmlns:a16="http://schemas.microsoft.com/office/drawing/2014/main" id="{C926B8B0-68C1-D131-A5EE-9149571DD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79972" y="1328622"/>
            <a:ext cx="2743200" cy="1076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6" name="Freeform: Shape 2065">
            <a:extLst>
              <a:ext uri="{FF2B5EF4-FFF2-40B4-BE49-F238E27FC236}">
                <a16:creationId xmlns:a16="http://schemas.microsoft.com/office/drawing/2014/main" id="{89D15953-1642-4DD6-AD9E-01AA19247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9466977" y="434000"/>
            <a:ext cx="2308583" cy="1114404"/>
          </a:xfrm>
          <a:custGeom>
            <a:avLst/>
            <a:gdLst>
              <a:gd name="connsiteX0" fmla="*/ 462 w 2308583"/>
              <a:gd name="connsiteY0" fmla="*/ 1114404 h 1114404"/>
              <a:gd name="connsiteX1" fmla="*/ 2308583 w 2308583"/>
              <a:gd name="connsiteY1" fmla="*/ 1114404 h 1114404"/>
              <a:gd name="connsiteX2" fmla="*/ 2308583 w 2308583"/>
              <a:gd name="connsiteY2" fmla="*/ 0 h 1114404"/>
              <a:gd name="connsiteX3" fmla="*/ 2022607 w 2308583"/>
              <a:gd name="connsiteY3" fmla="*/ 0 h 1114404"/>
              <a:gd name="connsiteX4" fmla="*/ 2022607 w 2308583"/>
              <a:gd name="connsiteY4" fmla="*/ 843477 h 1114404"/>
              <a:gd name="connsiteX5" fmla="*/ 0 w 2308583"/>
              <a:gd name="connsiteY5" fmla="*/ 842545 h 1114404"/>
              <a:gd name="connsiteX6" fmla="*/ 462 w 2308583"/>
              <a:gd name="connsiteY6" fmla="*/ 1114404 h 1114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8583" h="1114404">
                <a:moveTo>
                  <a:pt x="462" y="1114404"/>
                </a:moveTo>
                <a:lnTo>
                  <a:pt x="2308583" y="1114404"/>
                </a:lnTo>
                <a:lnTo>
                  <a:pt x="2308583" y="0"/>
                </a:lnTo>
                <a:lnTo>
                  <a:pt x="2022607" y="0"/>
                </a:lnTo>
                <a:lnTo>
                  <a:pt x="2022607" y="843477"/>
                </a:lnTo>
                <a:lnTo>
                  <a:pt x="0" y="842545"/>
                </a:lnTo>
                <a:cubicBezTo>
                  <a:pt x="923" y="936375"/>
                  <a:pt x="-462" y="1020574"/>
                  <a:pt x="462" y="1114404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796DC-38B5-9A29-BA6D-87DD77620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87755"/>
            <a:ext cx="5109950" cy="1789207"/>
          </a:xfrm>
        </p:spPr>
        <p:txBody>
          <a:bodyPr>
            <a:normAutofit/>
          </a:bodyPr>
          <a:lstStyle/>
          <a:p>
            <a:r>
              <a:rPr lang="en-IN" sz="2000"/>
              <a:t>Opencv2</a:t>
            </a:r>
          </a:p>
          <a:p>
            <a:r>
              <a:rPr lang="en-IN" sz="2000"/>
              <a:t>Google Cloud Vision</a:t>
            </a:r>
          </a:p>
          <a:p>
            <a:r>
              <a:rPr lang="en-IN" sz="2000"/>
              <a:t>Google Cloud Storage</a:t>
            </a:r>
          </a:p>
          <a:p>
            <a:r>
              <a:rPr lang="en-IN" sz="2000"/>
              <a:t>DeepFace</a:t>
            </a:r>
          </a:p>
          <a:p>
            <a:pPr marL="0" indent="0">
              <a:buNone/>
            </a:pPr>
            <a:endParaRPr lang="en-IN" sz="2000"/>
          </a:p>
        </p:txBody>
      </p:sp>
      <p:pic>
        <p:nvPicPr>
          <p:cNvPr id="2052" name="Picture 4" descr="Google Cloud Platform (GCP) partnership with Thought Machine">
            <a:extLst>
              <a:ext uri="{FF2B5EF4-FFF2-40B4-BE49-F238E27FC236}">
                <a16:creationId xmlns:a16="http://schemas.microsoft.com/office/drawing/2014/main" id="{8A0030C5-9349-C510-1660-9627B43DF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87311" y="3963987"/>
            <a:ext cx="2594804" cy="259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ow you should think about docker containers if you understand linux. | by  Lucas Sproule | Medium">
            <a:extLst>
              <a:ext uri="{FF2B5EF4-FFF2-40B4-BE49-F238E27FC236}">
                <a16:creationId xmlns:a16="http://schemas.microsoft.com/office/drawing/2014/main" id="{4DCB3086-716A-B011-662B-56D24F3A7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032360" y="3421366"/>
            <a:ext cx="27432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Freeform 6">
            <a:extLst>
              <a:ext uri="{FF2B5EF4-FFF2-40B4-BE49-F238E27FC236}">
                <a16:creationId xmlns:a16="http://schemas.microsoft.com/office/drawing/2014/main" id="{FBF3780C-749F-4B50-9E1D-F2B1F6DBB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476833" y="2919002"/>
            <a:ext cx="2525072" cy="3398994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6059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CE4B7-A498-8351-B64D-462F6FBD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Cases</a:t>
            </a:r>
          </a:p>
        </p:txBody>
      </p:sp>
      <p:pic>
        <p:nvPicPr>
          <p:cNvPr id="3074" name="Picture 2" descr="2017 year-ender: Check out the top 10 celebrity weddings that grabbed  eyeballs | Bollywood - Hindustan Times">
            <a:extLst>
              <a:ext uri="{FF2B5EF4-FFF2-40B4-BE49-F238E27FC236}">
                <a16:creationId xmlns:a16="http://schemas.microsoft.com/office/drawing/2014/main" id="{A3010CDB-DAA6-2A54-3770-948CE40E1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419" y="186602"/>
            <a:ext cx="4809511" cy="2816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 Roller Coaster Ride for IPL Lovers: Mumbai Indians vs Gujarat Titans at  Narendra Modi Stadium | by Kartik M Jaiswal | Medium">
            <a:extLst>
              <a:ext uri="{FF2B5EF4-FFF2-40B4-BE49-F238E27FC236}">
                <a16:creationId xmlns:a16="http://schemas.microsoft.com/office/drawing/2014/main" id="{EF45225A-89D6-9784-C216-1158F845D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975" y="3607523"/>
            <a:ext cx="4085167" cy="306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0BFA1C-4EF8-9355-DB63-D32EBC5740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979" y="3431144"/>
            <a:ext cx="7017267" cy="324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689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E00D5A-A702-6853-ACE2-8D7757C7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41752"/>
            <a:ext cx="4394200" cy="1323439"/>
          </a:xfrm>
        </p:spPr>
        <p:txBody>
          <a:bodyPr anchor="t">
            <a:normAutofit/>
          </a:bodyPr>
          <a:lstStyle/>
          <a:p>
            <a:r>
              <a:rPr lang="en-IN" sz="4000" dirty="0" err="1">
                <a:solidFill>
                  <a:schemeClr val="bg1"/>
                </a:solidFill>
              </a:rPr>
              <a:t>Comparision</a:t>
            </a:r>
            <a:endParaRPr lang="en-IN" sz="40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91106-C18B-22DE-7B9D-471E207E3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3146400"/>
            <a:ext cx="4394200" cy="2454300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bg1">
                    <a:alpha val="80000"/>
                  </a:schemeClr>
                </a:solidFill>
              </a:rPr>
              <a:t>There are several application out there that provide this service for a monetary value. </a:t>
            </a:r>
          </a:p>
          <a:p>
            <a:r>
              <a:rPr lang="en-IN" sz="2400" dirty="0" err="1">
                <a:solidFill>
                  <a:schemeClr val="bg1">
                    <a:alpha val="80000"/>
                  </a:schemeClr>
                </a:solidFill>
              </a:rPr>
              <a:t>Memzo</a:t>
            </a:r>
            <a:r>
              <a:rPr lang="en-IN" sz="2400" dirty="0">
                <a:solidFill>
                  <a:schemeClr val="bg1">
                    <a:alpha val="80000"/>
                  </a:schemeClr>
                </a:solidFill>
              </a:rPr>
              <a:t> is using S3 bucket and face recognition </a:t>
            </a:r>
            <a:r>
              <a:rPr lang="en-IN" sz="2400">
                <a:solidFill>
                  <a:schemeClr val="bg1">
                    <a:alpha val="80000"/>
                  </a:schemeClr>
                </a:solidFill>
              </a:rPr>
              <a:t>from Amazon.</a:t>
            </a:r>
            <a:endParaRPr lang="en-IN" sz="2400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79921A-D61F-002D-0A87-EC43FEC7A6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6" r="2" b="2"/>
          <a:stretch/>
        </p:blipFill>
        <p:spPr>
          <a:xfrm>
            <a:off x="5814060" y="2"/>
            <a:ext cx="6377940" cy="3333749"/>
          </a:xfrm>
          <a:custGeom>
            <a:avLst/>
            <a:gdLst/>
            <a:ahLst/>
            <a:cxnLst/>
            <a:rect l="l" t="t" r="r" b="b"/>
            <a:pathLst>
              <a:path w="6377940" h="3333749">
                <a:moveTo>
                  <a:pt x="0" y="0"/>
                </a:moveTo>
                <a:lnTo>
                  <a:pt x="6377940" y="0"/>
                </a:lnTo>
                <a:lnTo>
                  <a:pt x="6377940" y="3333749"/>
                </a:lnTo>
                <a:lnTo>
                  <a:pt x="174585" y="3333749"/>
                </a:lnTo>
                <a:lnTo>
                  <a:pt x="0" y="2202180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B916B2-EF66-29AF-9F7A-46399BE340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34" r="-1" b="-1"/>
          <a:stretch/>
        </p:blipFill>
        <p:spPr>
          <a:xfrm>
            <a:off x="5814060" y="3524252"/>
            <a:ext cx="6377940" cy="3333748"/>
          </a:xfrm>
          <a:custGeom>
            <a:avLst/>
            <a:gdLst/>
            <a:ahLst/>
            <a:cxnLst/>
            <a:rect l="l" t="t" r="r" b="b"/>
            <a:pathLst>
              <a:path w="6377940" h="3333748">
                <a:moveTo>
                  <a:pt x="203977" y="0"/>
                </a:moveTo>
                <a:lnTo>
                  <a:pt x="6377940" y="0"/>
                </a:lnTo>
                <a:lnTo>
                  <a:pt x="6377940" y="3333748"/>
                </a:lnTo>
                <a:lnTo>
                  <a:pt x="0" y="3333748"/>
                </a:lnTo>
                <a:lnTo>
                  <a:pt x="525780" y="1931668"/>
                </a:lnTo>
                <a:lnTo>
                  <a:pt x="205740" y="11428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64A290D-B7BC-40B4-AB97-0C801BCCE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8" y="544"/>
            <a:ext cx="874716" cy="6857455"/>
            <a:chOff x="5632358" y="544"/>
            <a:chExt cx="874716" cy="6857455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C60D1EB-842B-4027-9728-E57314926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dir="10800000" algn="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4E103E5-C039-4EA4-843B-AD566B5C9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4204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ead of bass guitar">
            <a:extLst>
              <a:ext uri="{FF2B5EF4-FFF2-40B4-BE49-F238E27FC236}">
                <a16:creationId xmlns:a16="http://schemas.microsoft.com/office/drawing/2014/main" id="{DC5F2438-54AC-019A-5508-0EA902C40C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51" r="5143" b="-1"/>
          <a:stretch/>
        </p:blipFill>
        <p:spPr>
          <a:xfrm>
            <a:off x="1" y="10"/>
            <a:ext cx="6832674" cy="6857990"/>
          </a:xfrm>
          <a:custGeom>
            <a:avLst/>
            <a:gdLst/>
            <a:ahLst/>
            <a:cxnLst/>
            <a:rect l="l" t="t" r="r" b="b"/>
            <a:pathLst>
              <a:path w="6832674" h="6858000">
                <a:moveTo>
                  <a:pt x="0" y="0"/>
                </a:moveTo>
                <a:lnTo>
                  <a:pt x="6832674" y="0"/>
                </a:lnTo>
                <a:lnTo>
                  <a:pt x="6749707" y="183520"/>
                </a:lnTo>
                <a:cubicBezTo>
                  <a:pt x="6327787" y="1181050"/>
                  <a:pt x="6094475" y="2277779"/>
                  <a:pt x="6094475" y="3429000"/>
                </a:cubicBezTo>
                <a:cubicBezTo>
                  <a:pt x="6094475" y="4580222"/>
                  <a:pt x="6327787" y="5676950"/>
                  <a:pt x="6749707" y="6674481"/>
                </a:cubicBezTo>
                <a:lnTo>
                  <a:pt x="683267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A9D5D-85B1-6739-19F7-66CC46D2EE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2119" y="2630161"/>
            <a:ext cx="4589491" cy="3332489"/>
          </a:xfrm>
        </p:spPr>
        <p:txBody>
          <a:bodyPr>
            <a:normAutofit/>
          </a:bodyPr>
          <a:lstStyle/>
          <a:p>
            <a:r>
              <a:rPr lang="en-IN" sz="2000">
                <a:hlinkClick r:id="rId3"/>
              </a:rPr>
              <a:t>Demo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4014275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159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The Lazy Cloud Application</vt:lpstr>
      <vt:lpstr>Problem </vt:lpstr>
      <vt:lpstr>Solution</vt:lpstr>
      <vt:lpstr>How it works? </vt:lpstr>
      <vt:lpstr>Technologies &amp; Packages</vt:lpstr>
      <vt:lpstr>Use Cases</vt:lpstr>
      <vt:lpstr>Comparision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Lazy Cloud Application</dc:title>
  <dc:creator>Gogula, Jairaj</dc:creator>
  <cp:lastModifiedBy>Gogula, Jairaj</cp:lastModifiedBy>
  <cp:revision>1</cp:revision>
  <dcterms:created xsi:type="dcterms:W3CDTF">2024-05-06T19:11:01Z</dcterms:created>
  <dcterms:modified xsi:type="dcterms:W3CDTF">2024-05-07T18:55:33Z</dcterms:modified>
</cp:coreProperties>
</file>

<file path=docProps/thumbnail.jpeg>
</file>